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56" r:id="rId4"/>
    <p:sldId id="276" r:id="rId5"/>
    <p:sldId id="283" r:id="rId6"/>
    <p:sldId id="257" r:id="rId7"/>
    <p:sldId id="258" r:id="rId8"/>
    <p:sldId id="259" r:id="rId9"/>
    <p:sldId id="260" r:id="rId10"/>
    <p:sldId id="277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88" r:id="rId21"/>
    <p:sldId id="292" r:id="rId22"/>
    <p:sldId id="293" r:id="rId23"/>
    <p:sldId id="294" r:id="rId24"/>
    <p:sldId id="295" r:id="rId25"/>
    <p:sldId id="278" r:id="rId26"/>
    <p:sldId id="285" r:id="rId27"/>
    <p:sldId id="281" r:id="rId28"/>
    <p:sldId id="287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8565-8F07-4CE5-AA08-FD786F7184F6}" type="datetimeFigureOut">
              <a:rPr lang="en-US" smtClean="0"/>
              <a:pPr/>
              <a:t>29/12/2020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4071-C0E6-4023-BF82-785C191BE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8565-8F07-4CE5-AA08-FD786F7184F6}" type="datetimeFigureOut">
              <a:rPr lang="en-US" smtClean="0"/>
              <a:pPr/>
              <a:t>29/12/2020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4071-C0E6-4023-BF82-785C191BE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8565-8F07-4CE5-AA08-FD786F7184F6}" type="datetimeFigureOut">
              <a:rPr lang="en-US" smtClean="0"/>
              <a:pPr/>
              <a:t>29/12/2020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4071-C0E6-4023-BF82-785C191BE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8565-8F07-4CE5-AA08-FD786F7184F6}" type="datetimeFigureOut">
              <a:rPr lang="en-US" smtClean="0"/>
              <a:pPr/>
              <a:t>29/12/2020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4071-C0E6-4023-BF82-785C191BE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8565-8F07-4CE5-AA08-FD786F7184F6}" type="datetimeFigureOut">
              <a:rPr lang="en-US" smtClean="0"/>
              <a:pPr/>
              <a:t>29/12/2020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4071-C0E6-4023-BF82-785C191BE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8565-8F07-4CE5-AA08-FD786F7184F6}" type="datetimeFigureOut">
              <a:rPr lang="en-US" smtClean="0"/>
              <a:pPr/>
              <a:t>29/12/2020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4071-C0E6-4023-BF82-785C191BE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8565-8F07-4CE5-AA08-FD786F7184F6}" type="datetimeFigureOut">
              <a:rPr lang="en-US" smtClean="0"/>
              <a:pPr/>
              <a:t>29/12/2020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4071-C0E6-4023-BF82-785C191BE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8565-8F07-4CE5-AA08-FD786F7184F6}" type="datetimeFigureOut">
              <a:rPr lang="en-US" smtClean="0"/>
              <a:pPr/>
              <a:t>29/12/2020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4071-C0E6-4023-BF82-785C191BE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8565-8F07-4CE5-AA08-FD786F7184F6}" type="datetimeFigureOut">
              <a:rPr lang="en-US" smtClean="0"/>
              <a:pPr/>
              <a:t>29/12/2020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4071-C0E6-4023-BF82-785C191BE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8565-8F07-4CE5-AA08-FD786F7184F6}" type="datetimeFigureOut">
              <a:rPr lang="en-US" smtClean="0"/>
              <a:pPr/>
              <a:t>29/12/2020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4071-C0E6-4023-BF82-785C191BE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8565-8F07-4CE5-AA08-FD786F7184F6}" type="datetimeFigureOut">
              <a:rPr lang="en-US" smtClean="0"/>
              <a:pPr/>
              <a:t>29/12/2020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4071-C0E6-4023-BF82-785C191BE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F8565-8F07-4CE5-AA08-FD786F7184F6}" type="datetimeFigureOut">
              <a:rPr lang="en-US" smtClean="0"/>
              <a:pPr/>
              <a:t>29/12/2020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84071-C0E6-4023-BF82-785C191BE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tải xuố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71500" y="1071563"/>
            <a:ext cx="7429500" cy="495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PHÒNG GIÁO DỤC VÀ ĐÀO TẠO HUYỆN GIA LÂM</a:t>
            </a:r>
          </a:p>
          <a:p>
            <a:pPr algn="ctr"/>
            <a:r>
              <a:rPr lang="en-US" sz="2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2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ƯỜNG MẦM NON DƯƠNG HÀ</a:t>
            </a:r>
          </a:p>
          <a:p>
            <a:pPr algn="ctr"/>
            <a:endParaRPr lang="vi-VN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vi-VN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vi-VN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36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KHÁM PHÁ KHOA HỌC</a:t>
            </a:r>
          </a:p>
          <a:p>
            <a:pPr algn="ctr"/>
            <a:endParaRPr lang="vi-VN" sz="2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vi-VN" sz="2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2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ĐỀ TÀI: </a:t>
            </a:r>
            <a:r>
              <a:rPr lang="en-US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KHÁM PHÁ BÁC NÔNG DÂN</a:t>
            </a:r>
            <a:endParaRPr lang="vi-VN" sz="2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vi-VN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GIÁO VIÊN: </a:t>
            </a:r>
            <a:r>
              <a:rPr lang="en-US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vi-VN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THỊ </a:t>
            </a:r>
            <a:r>
              <a:rPr lang="vi-VN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ỒNG </a:t>
            </a:r>
            <a:r>
              <a:rPr lang="en-US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endParaRPr lang="vi-VN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LỚP : MẪU GIÁO BÉ</a:t>
            </a:r>
          </a:p>
          <a:p>
            <a:pPr algn="ctr"/>
            <a:endParaRPr lang="vi-VN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vi-VN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vi-VN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NĂM HỌC: </a:t>
            </a:r>
            <a:r>
              <a:rPr lang="vi-VN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vi-VN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- 20</a:t>
            </a:r>
            <a:r>
              <a:rPr lang="en-US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vi-VN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7620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ải xuống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914400"/>
            <a:ext cx="4572000" cy="4800600"/>
          </a:xfrm>
          <a:prstGeom prst="rect">
            <a:avLst/>
          </a:prstGeom>
        </p:spPr>
      </p:pic>
      <p:pic>
        <p:nvPicPr>
          <p:cNvPr id="4" name="Picture 3" descr="tải xuống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914400"/>
            <a:ext cx="3505200" cy="49530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4038600" cy="6400800"/>
          </a:xfrm>
          <a:prstGeom prst="rect">
            <a:avLst/>
          </a:prstGeom>
        </p:spPr>
      </p:pic>
      <p:pic>
        <p:nvPicPr>
          <p:cNvPr id="3" name="Picture 2" descr="images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228600"/>
            <a:ext cx="4572000" cy="64008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858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lúa</a:t>
            </a:r>
            <a:endParaRPr lang="en-US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ải xuống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04800"/>
            <a:ext cx="8686800" cy="6324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4600" y="5638800"/>
            <a:ext cx="312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endParaRPr lang="en-US" sz="4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ải xuống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8686800" cy="6324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62200" y="5715000"/>
            <a:ext cx="289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Gieo</a:t>
            </a:r>
            <a:r>
              <a:rPr lang="en-US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mạ</a:t>
            </a:r>
            <a:endParaRPr lang="en-US" sz="4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8686800" cy="6553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95600" y="5791200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Cấy</a:t>
            </a:r>
            <a:r>
              <a:rPr lang="en-US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lúa</a:t>
            </a:r>
            <a:endParaRPr lang="en-US" sz="4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8686800" cy="6553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43200" y="5715000"/>
            <a:ext cx="327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sóc</a:t>
            </a:r>
            <a:endParaRPr lang="en-US" sz="4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ải xuống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8686800" cy="6400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90800" y="5638800"/>
            <a:ext cx="327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lúa</a:t>
            </a:r>
            <a:endParaRPr lang="en-US" sz="4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ải xuống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8534400" cy="6172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19400" y="5715000"/>
            <a:ext cx="350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Tuốt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lúa</a:t>
            </a:r>
            <a:endParaRPr lang="en-US" sz="4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u="sng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I.Mục</a:t>
            </a:r>
            <a:r>
              <a:rPr lang="en-US" sz="28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8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u="sng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endParaRPr lang="en-US" sz="2800" b="1" u="sng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defRPr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defRPr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viêc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defRPr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nông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defRPr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-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lúa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457200" indent="-457200">
              <a:defRPr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sát,nhận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defRPr/>
            </a:pP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động,trân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defRPr/>
            </a:pPr>
            <a:r>
              <a:rPr lang="en-US" sz="28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b="1" u="sng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defRPr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Mõi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nông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12954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endParaRPr lang="en-US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ải xuống (14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29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5344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3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81000"/>
            <a:ext cx="7239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k450c\Pictures\tải xuống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792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4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4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1: Ai </a:t>
            </a:r>
            <a:r>
              <a:rPr lang="en-US" sz="4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endParaRPr lang="en-US" sz="44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3200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2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2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2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32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32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32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32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32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32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mất</a:t>
            </a:r>
            <a:endParaRPr lang="en-US" sz="3200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28600"/>
            <a:ext cx="4343400" cy="3124200"/>
          </a:xfrm>
          <a:prstGeom prst="rect">
            <a:avLst/>
          </a:prstGeom>
        </p:spPr>
      </p:pic>
      <p:pic>
        <p:nvPicPr>
          <p:cNvPr id="3" name="Picture 2" descr="images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28600"/>
            <a:ext cx="4267200" cy="3124200"/>
          </a:xfrm>
          <a:prstGeom prst="rect">
            <a:avLst/>
          </a:prstGeom>
        </p:spPr>
      </p:pic>
      <p:pic>
        <p:nvPicPr>
          <p:cNvPr id="4" name="Picture 3" descr="images (3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3505200"/>
            <a:ext cx="4114800" cy="3200400"/>
          </a:xfrm>
          <a:prstGeom prst="rect">
            <a:avLst/>
          </a:prstGeom>
        </p:spPr>
      </p:pic>
      <p:pic>
        <p:nvPicPr>
          <p:cNvPr id="5" name="Picture 4" descr="tải xuống (1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8200" y="3505200"/>
            <a:ext cx="419100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990600"/>
            <a:ext cx="73152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4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4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4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4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khéo</a:t>
            </a:r>
            <a:r>
              <a:rPr lang="en-US" sz="4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endParaRPr lang="en-US" sz="44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nông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nen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81000" y="-609600"/>
            <a:ext cx="11201400" cy="822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838200" y="2362200"/>
            <a:ext cx="868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 descr="2067166a35x1e8i0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4648200"/>
            <a:ext cx="2124075" cy="242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2067166a35x1e8i0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5257800"/>
            <a:ext cx="1371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ải xuố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8610600" cy="6400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8200" y="57150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ai?Bác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gì?Vì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6858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côngviệc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ày ruộ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8763000" cy="655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ải xuống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8686800" cy="64770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8686800" cy="64770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8686800" cy="6477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ải xuống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8763000" cy="6477000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195</Words>
  <Application>Microsoft Office PowerPoint</Application>
  <PresentationFormat>On-screen Show (4:3)</PresentationFormat>
  <Paragraphs>41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</dc:creator>
  <cp:lastModifiedBy>Windows User</cp:lastModifiedBy>
  <cp:revision>15</cp:revision>
  <dcterms:created xsi:type="dcterms:W3CDTF">2013-12-09T15:38:44Z</dcterms:created>
  <dcterms:modified xsi:type="dcterms:W3CDTF">2020-12-29T09:19:34Z</dcterms:modified>
</cp:coreProperties>
</file>